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sldIdLst>
    <p:sldId id="258" r:id="rId5"/>
    <p:sldId id="283" r:id="rId6"/>
    <p:sldId id="256" r:id="rId7"/>
  </p:sldIdLst>
  <p:sldSz cx="11887200" cy="6629400"/>
  <p:notesSz cx="9388475" cy="7102475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8488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4443" algn="l" defTabSz="8488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8885" algn="l" defTabSz="8488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73327" algn="l" defTabSz="8488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97769" algn="l" defTabSz="8488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22212" algn="l" defTabSz="8488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46654" algn="l" defTabSz="8488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71096" algn="l" defTabSz="8488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95539" algn="l" defTabSz="8488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9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E00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7" autoAdjust="0"/>
    <p:restoredTop sz="94660"/>
  </p:normalViewPr>
  <p:slideViewPr>
    <p:cSldViewPr>
      <p:cViewPr varScale="1">
        <p:scale>
          <a:sx n="65" d="100"/>
          <a:sy n="65" d="100"/>
        </p:scale>
        <p:origin x="860" y="56"/>
      </p:cViewPr>
      <p:guideLst>
        <p:guide orient="horz" pos="2089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atling" userId="92524044-197f-4217-a967-7c67ba5706c1" providerId="ADAL" clId="{F4DBCD68-C1CC-40D0-8CDB-A50BA7C53CC5}"/>
    <pc:docChg chg="modSld">
      <pc:chgData name="Mark Watling" userId="92524044-197f-4217-a967-7c67ba5706c1" providerId="ADAL" clId="{F4DBCD68-C1CC-40D0-8CDB-A50BA7C53CC5}" dt="2024-09-05T01:15:24.654" v="144" actId="6549"/>
      <pc:docMkLst>
        <pc:docMk/>
      </pc:docMkLst>
      <pc:sldChg chg="modSp mod">
        <pc:chgData name="Mark Watling" userId="92524044-197f-4217-a967-7c67ba5706c1" providerId="ADAL" clId="{F4DBCD68-C1CC-40D0-8CDB-A50BA7C53CC5}" dt="2024-09-05T00:58:18.479" v="142" actId="18131"/>
        <pc:sldMkLst>
          <pc:docMk/>
          <pc:sldMk cId="2411760354" sldId="256"/>
        </pc:sldMkLst>
        <pc:grpChg chg="mod">
          <ac:chgData name="Mark Watling" userId="92524044-197f-4217-a967-7c67ba5706c1" providerId="ADAL" clId="{F4DBCD68-C1CC-40D0-8CDB-A50BA7C53CC5}" dt="2024-09-04T09:10:55.618" v="104" actId="1076"/>
          <ac:grpSpMkLst>
            <pc:docMk/>
            <pc:sldMk cId="2411760354" sldId="256"/>
            <ac:grpSpMk id="38" creationId="{00000000-0000-0000-0000-000000000000}"/>
          </ac:grpSpMkLst>
        </pc:grpChg>
        <pc:grpChg chg="mod">
          <ac:chgData name="Mark Watling" userId="92524044-197f-4217-a967-7c67ba5706c1" providerId="ADAL" clId="{F4DBCD68-C1CC-40D0-8CDB-A50BA7C53CC5}" dt="2024-09-04T09:11:06.248" v="105" actId="1076"/>
          <ac:grpSpMkLst>
            <pc:docMk/>
            <pc:sldMk cId="2411760354" sldId="256"/>
            <ac:grpSpMk id="87" creationId="{00000000-0000-0000-0000-000000000000}"/>
          </ac:grpSpMkLst>
        </pc:grpChg>
        <pc:graphicFrameChg chg="mod">
          <ac:chgData name="Mark Watling" userId="92524044-197f-4217-a967-7c67ba5706c1" providerId="ADAL" clId="{F4DBCD68-C1CC-40D0-8CDB-A50BA7C53CC5}" dt="2024-09-04T09:11:15.619" v="107" actId="1076"/>
          <ac:graphicFrameMkLst>
            <pc:docMk/>
            <pc:sldMk cId="2411760354" sldId="256"/>
            <ac:graphicFrameMk id="94" creationId="{00000000-0000-0000-0000-000000000000}"/>
          </ac:graphicFrameMkLst>
        </pc:graphicFrameChg>
        <pc:picChg chg="mod modCrop">
          <ac:chgData name="Mark Watling" userId="92524044-197f-4217-a967-7c67ba5706c1" providerId="ADAL" clId="{F4DBCD68-C1CC-40D0-8CDB-A50BA7C53CC5}" dt="2024-09-05T00:58:18.479" v="142" actId="18131"/>
          <ac:picMkLst>
            <pc:docMk/>
            <pc:sldMk cId="2411760354" sldId="256"/>
            <ac:picMk id="77" creationId="{00000000-0000-0000-0000-000000000000}"/>
          </ac:picMkLst>
        </pc:picChg>
        <pc:picChg chg="mod">
          <ac:chgData name="Mark Watling" userId="92524044-197f-4217-a967-7c67ba5706c1" providerId="ADAL" clId="{F4DBCD68-C1CC-40D0-8CDB-A50BA7C53CC5}" dt="2024-09-04T09:11:11.113" v="106" actId="1076"/>
          <ac:picMkLst>
            <pc:docMk/>
            <pc:sldMk cId="2411760354" sldId="256"/>
            <ac:picMk id="96" creationId="{00000000-0000-0000-0000-000000000000}"/>
          </ac:picMkLst>
        </pc:picChg>
      </pc:sldChg>
      <pc:sldChg chg="modSp mod">
        <pc:chgData name="Mark Watling" userId="92524044-197f-4217-a967-7c67ba5706c1" providerId="ADAL" clId="{F4DBCD68-C1CC-40D0-8CDB-A50BA7C53CC5}" dt="2024-09-04T09:09:26.596" v="103" actId="18131"/>
        <pc:sldMkLst>
          <pc:docMk/>
          <pc:sldMk cId="2966562755" sldId="258"/>
        </pc:sldMkLst>
        <pc:graphicFrameChg chg="modGraphic">
          <ac:chgData name="Mark Watling" userId="92524044-197f-4217-a967-7c67ba5706c1" providerId="ADAL" clId="{F4DBCD68-C1CC-40D0-8CDB-A50BA7C53CC5}" dt="2024-09-04T09:08:23.381" v="101" actId="20577"/>
          <ac:graphicFrameMkLst>
            <pc:docMk/>
            <pc:sldMk cId="2966562755" sldId="258"/>
            <ac:graphicFrameMk id="3" creationId="{16454046-EF47-BAC2-7C5E-01DEFB258F54}"/>
          </ac:graphicFrameMkLst>
        </pc:graphicFrameChg>
        <pc:graphicFrameChg chg="mod modGraphic">
          <ac:chgData name="Mark Watling" userId="92524044-197f-4217-a967-7c67ba5706c1" providerId="ADAL" clId="{F4DBCD68-C1CC-40D0-8CDB-A50BA7C53CC5}" dt="2024-09-04T06:43:18.342" v="75" actId="20577"/>
          <ac:graphicFrameMkLst>
            <pc:docMk/>
            <pc:sldMk cId="2966562755" sldId="258"/>
            <ac:graphicFrameMk id="78" creationId="{00000000-0000-0000-0000-000000000000}"/>
          </ac:graphicFrameMkLst>
        </pc:graphicFrameChg>
        <pc:picChg chg="mod modCrop">
          <ac:chgData name="Mark Watling" userId="92524044-197f-4217-a967-7c67ba5706c1" providerId="ADAL" clId="{F4DBCD68-C1CC-40D0-8CDB-A50BA7C53CC5}" dt="2024-09-04T09:09:26.596" v="103" actId="18131"/>
          <ac:picMkLst>
            <pc:docMk/>
            <pc:sldMk cId="2966562755" sldId="258"/>
            <ac:picMk id="2" creationId="{B1E9411B-7C1E-5334-5AFF-48D8790658BF}"/>
          </ac:picMkLst>
        </pc:picChg>
      </pc:sldChg>
      <pc:sldChg chg="modSp mod">
        <pc:chgData name="Mark Watling" userId="92524044-197f-4217-a967-7c67ba5706c1" providerId="ADAL" clId="{F4DBCD68-C1CC-40D0-8CDB-A50BA7C53CC5}" dt="2024-09-05T01:15:24.654" v="144" actId="6549"/>
        <pc:sldMkLst>
          <pc:docMk/>
          <pc:sldMk cId="476023384" sldId="283"/>
        </pc:sldMkLst>
        <pc:grpChg chg="mod">
          <ac:chgData name="Mark Watling" userId="92524044-197f-4217-a967-7c67ba5706c1" providerId="ADAL" clId="{F4DBCD68-C1CC-40D0-8CDB-A50BA7C53CC5}" dt="2024-09-04T09:11:47.558" v="108" actId="1076"/>
          <ac:grpSpMkLst>
            <pc:docMk/>
            <pc:sldMk cId="476023384" sldId="283"/>
            <ac:grpSpMk id="44" creationId="{00000000-0000-0000-0000-000000000000}"/>
          </ac:grpSpMkLst>
        </pc:grpChg>
        <pc:graphicFrameChg chg="mod modGraphic">
          <ac:chgData name="Mark Watling" userId="92524044-197f-4217-a967-7c67ba5706c1" providerId="ADAL" clId="{F4DBCD68-C1CC-40D0-8CDB-A50BA7C53CC5}" dt="2024-09-04T01:06:11.439" v="26" actId="14100"/>
          <ac:graphicFrameMkLst>
            <pc:docMk/>
            <pc:sldMk cId="476023384" sldId="283"/>
            <ac:graphicFrameMk id="70" creationId="{00000000-0000-0000-0000-000000000000}"/>
          </ac:graphicFrameMkLst>
        </pc:graphicFrameChg>
        <pc:graphicFrameChg chg="mod modGraphic">
          <ac:chgData name="Mark Watling" userId="92524044-197f-4217-a967-7c67ba5706c1" providerId="ADAL" clId="{F4DBCD68-C1CC-40D0-8CDB-A50BA7C53CC5}" dt="2024-09-05T01:15:24.654" v="144" actId="6549"/>
          <ac:graphicFrameMkLst>
            <pc:docMk/>
            <pc:sldMk cId="476023384" sldId="283"/>
            <ac:graphicFrameMk id="78" creationId="{00000000-0000-0000-0000-000000000000}"/>
          </ac:graphicFrameMkLst>
        </pc:graphicFrameChg>
        <pc:graphicFrameChg chg="modGraphic">
          <ac:chgData name="Mark Watling" userId="92524044-197f-4217-a967-7c67ba5706c1" providerId="ADAL" clId="{F4DBCD68-C1CC-40D0-8CDB-A50BA7C53CC5}" dt="2024-09-04T09:49:29.019" v="134" actId="14100"/>
          <ac:graphicFrameMkLst>
            <pc:docMk/>
            <pc:sldMk cId="476023384" sldId="283"/>
            <ac:graphicFrameMk id="94" creationId="{00000000-0000-0000-0000-000000000000}"/>
          </ac:graphicFrameMkLst>
        </pc:graphicFrameChg>
        <pc:graphicFrameChg chg="mod">
          <ac:chgData name="Mark Watling" userId="92524044-197f-4217-a967-7c67ba5706c1" providerId="ADAL" clId="{F4DBCD68-C1CC-40D0-8CDB-A50BA7C53CC5}" dt="2024-09-04T09:49:47.727" v="137" actId="1076"/>
          <ac:graphicFrameMkLst>
            <pc:docMk/>
            <pc:sldMk cId="476023384" sldId="283"/>
            <ac:graphicFrameMk id="95" creationId="{00000000-0000-0000-0000-000000000000}"/>
          </ac:graphicFrameMkLst>
        </pc:graphicFrameChg>
        <pc:picChg chg="mod modCrop">
          <ac:chgData name="Mark Watling" userId="92524044-197f-4217-a967-7c67ba5706c1" providerId="ADAL" clId="{F4DBCD68-C1CC-40D0-8CDB-A50BA7C53CC5}" dt="2024-09-04T02:13:37.642" v="28" actId="18131"/>
          <ac:picMkLst>
            <pc:docMk/>
            <pc:sldMk cId="476023384" sldId="283"/>
            <ac:picMk id="26" creationId="{F47BDDF8-A019-00B3-63FC-FA8F93FD7B47}"/>
          </ac:picMkLst>
        </pc:picChg>
        <pc:picChg chg="mod modCrop">
          <ac:chgData name="Mark Watling" userId="92524044-197f-4217-a967-7c67ba5706c1" providerId="ADAL" clId="{F4DBCD68-C1CC-40D0-8CDB-A50BA7C53CC5}" dt="2024-09-05T00:57:49.799" v="139" actId="18131"/>
          <ac:picMkLst>
            <pc:docMk/>
            <pc:sldMk cId="476023384" sldId="283"/>
            <ac:picMk id="194" creationId="{00000000-0000-0000-0000-000000000000}"/>
          </ac:picMkLst>
        </pc:picChg>
        <pc:picChg chg="mod">
          <ac:chgData name="Mark Watling" userId="92524044-197f-4217-a967-7c67ba5706c1" providerId="ADAL" clId="{F4DBCD68-C1CC-40D0-8CDB-A50BA7C53CC5}" dt="2024-09-04T09:49:34.988" v="135" actId="1076"/>
          <ac:picMkLst>
            <pc:docMk/>
            <pc:sldMk cId="476023384" sldId="283"/>
            <ac:picMk id="198" creationId="{00000000-0000-0000-0000-000000000000}"/>
          </ac:picMkLst>
        </pc:picChg>
      </pc:sldChg>
    </pc:docChg>
  </pc:docChgLst>
  <pc:docChgLst>
    <pc:chgData name="Mark Watling" userId="92524044-197f-4217-a967-7c67ba5706c1" providerId="ADAL" clId="{CC5742B3-3F0B-4CE1-8CA8-E91464D47C96}"/>
    <pc:docChg chg="modSld">
      <pc:chgData name="Mark Watling" userId="92524044-197f-4217-a967-7c67ba5706c1" providerId="ADAL" clId="{CC5742B3-3F0B-4CE1-8CA8-E91464D47C96}" dt="2024-09-01T10:09:11.085" v="78" actId="732"/>
      <pc:docMkLst>
        <pc:docMk/>
      </pc:docMkLst>
      <pc:sldChg chg="modSp mod">
        <pc:chgData name="Mark Watling" userId="92524044-197f-4217-a967-7c67ba5706c1" providerId="ADAL" clId="{CC5742B3-3F0B-4CE1-8CA8-E91464D47C96}" dt="2024-09-01T10:09:11.085" v="78" actId="732"/>
        <pc:sldMkLst>
          <pc:docMk/>
          <pc:sldMk cId="2411760354" sldId="256"/>
        </pc:sldMkLst>
        <pc:picChg chg="mod modCrop">
          <ac:chgData name="Mark Watling" userId="92524044-197f-4217-a967-7c67ba5706c1" providerId="ADAL" clId="{CC5742B3-3F0B-4CE1-8CA8-E91464D47C96}" dt="2024-09-01T10:09:11.085" v="78" actId="732"/>
          <ac:picMkLst>
            <pc:docMk/>
            <pc:sldMk cId="2411760354" sldId="256"/>
            <ac:picMk id="64" creationId="{00000000-0000-0000-0000-000000000000}"/>
          </ac:picMkLst>
        </pc:picChg>
      </pc:sldChg>
      <pc:sldChg chg="modSp mod">
        <pc:chgData name="Mark Watling" userId="92524044-197f-4217-a967-7c67ba5706c1" providerId="ADAL" clId="{CC5742B3-3F0B-4CE1-8CA8-E91464D47C96}" dt="2024-08-31T13:26:34.644" v="72" actId="18131"/>
        <pc:sldMkLst>
          <pc:docMk/>
          <pc:sldMk cId="2966562755" sldId="258"/>
        </pc:sldMkLst>
        <pc:graphicFrameChg chg="mod modGraphic">
          <ac:chgData name="Mark Watling" userId="92524044-197f-4217-a967-7c67ba5706c1" providerId="ADAL" clId="{CC5742B3-3F0B-4CE1-8CA8-E91464D47C96}" dt="2024-08-31T13:26:10.824" v="69" actId="1076"/>
          <ac:graphicFrameMkLst>
            <pc:docMk/>
            <pc:sldMk cId="2966562755" sldId="258"/>
            <ac:graphicFrameMk id="3" creationId="{16454046-EF47-BAC2-7C5E-01DEFB258F54}"/>
          </ac:graphicFrameMkLst>
        </pc:graphicFrameChg>
        <pc:graphicFrameChg chg="modGraphic">
          <ac:chgData name="Mark Watling" userId="92524044-197f-4217-a967-7c67ba5706c1" providerId="ADAL" clId="{CC5742B3-3F0B-4CE1-8CA8-E91464D47C96}" dt="2024-08-31T13:21:02.156" v="65" actId="20577"/>
          <ac:graphicFrameMkLst>
            <pc:docMk/>
            <pc:sldMk cId="2966562755" sldId="258"/>
            <ac:graphicFrameMk id="19" creationId="{036B233E-0E6C-6422-F8B2-8B0DAB69553B}"/>
          </ac:graphicFrameMkLst>
        </pc:graphicFrameChg>
        <pc:graphicFrameChg chg="mod">
          <ac:chgData name="Mark Watling" userId="92524044-197f-4217-a967-7c67ba5706c1" providerId="ADAL" clId="{CC5742B3-3F0B-4CE1-8CA8-E91464D47C96}" dt="2024-08-31T13:20:46.992" v="55" actId="1076"/>
          <ac:graphicFrameMkLst>
            <pc:docMk/>
            <pc:sldMk cId="2966562755" sldId="258"/>
            <ac:graphicFrameMk id="26" creationId="{1D9EDB47-BD71-9B6B-3DAB-63F2C5BC2F1D}"/>
          </ac:graphicFrameMkLst>
        </pc:graphicFrameChg>
        <pc:graphicFrameChg chg="mod modGraphic">
          <ac:chgData name="Mark Watling" userId="92524044-197f-4217-a967-7c67ba5706c1" providerId="ADAL" clId="{CC5742B3-3F0B-4CE1-8CA8-E91464D47C96}" dt="2024-08-31T13:20:29.829" v="51" actId="14100"/>
          <ac:graphicFrameMkLst>
            <pc:docMk/>
            <pc:sldMk cId="2966562755" sldId="258"/>
            <ac:graphicFrameMk id="83" creationId="{00000000-0000-0000-0000-000000000000}"/>
          </ac:graphicFrameMkLst>
        </pc:graphicFrameChg>
        <pc:graphicFrameChg chg="mod">
          <ac:chgData name="Mark Watling" userId="92524044-197f-4217-a967-7c67ba5706c1" providerId="ADAL" clId="{CC5742B3-3F0B-4CE1-8CA8-E91464D47C96}" dt="2024-08-31T13:20:39.364" v="53" actId="1076"/>
          <ac:graphicFrameMkLst>
            <pc:docMk/>
            <pc:sldMk cId="2966562755" sldId="258"/>
            <ac:graphicFrameMk id="85" creationId="{00000000-0000-0000-0000-000000000000}"/>
          </ac:graphicFrameMkLst>
        </pc:graphicFrameChg>
        <pc:picChg chg="mod modCrop">
          <ac:chgData name="Mark Watling" userId="92524044-197f-4217-a967-7c67ba5706c1" providerId="ADAL" clId="{CC5742B3-3F0B-4CE1-8CA8-E91464D47C96}" dt="2024-08-31T13:26:34.644" v="72" actId="18131"/>
          <ac:picMkLst>
            <pc:docMk/>
            <pc:sldMk cId="2966562755" sldId="258"/>
            <ac:picMk id="2" creationId="{B1E9411B-7C1E-5334-5AFF-48D8790658BF}"/>
          </ac:picMkLst>
        </pc:picChg>
        <pc:picChg chg="mod">
          <ac:chgData name="Mark Watling" userId="92524044-197f-4217-a967-7c67ba5706c1" providerId="ADAL" clId="{CC5742B3-3F0B-4CE1-8CA8-E91464D47C96}" dt="2024-08-31T13:20:42.791" v="54" actId="1076"/>
          <ac:picMkLst>
            <pc:docMk/>
            <pc:sldMk cId="2966562755" sldId="258"/>
            <ac:picMk id="20" creationId="{20DEF566-76A5-7650-5701-ED0C8EC4970C}"/>
          </ac:picMkLst>
        </pc:picChg>
        <pc:picChg chg="mod">
          <ac:chgData name="Mark Watling" userId="92524044-197f-4217-a967-7c67ba5706c1" providerId="ADAL" clId="{CC5742B3-3F0B-4CE1-8CA8-E91464D47C96}" dt="2024-08-31T13:20:35.372" v="52" actId="1076"/>
          <ac:picMkLst>
            <pc:docMk/>
            <pc:sldMk cId="2966562755" sldId="258"/>
            <ac:picMk id="196" creationId="{00000000-0000-0000-0000-000000000000}"/>
          </ac:picMkLst>
        </pc:picChg>
      </pc:sldChg>
      <pc:sldChg chg="modSp mod">
        <pc:chgData name="Mark Watling" userId="92524044-197f-4217-a967-7c67ba5706c1" providerId="ADAL" clId="{CC5742B3-3F0B-4CE1-8CA8-E91464D47C96}" dt="2024-09-01T10:08:52.040" v="77" actId="18131"/>
        <pc:sldMkLst>
          <pc:docMk/>
          <pc:sldMk cId="476023384" sldId="283"/>
        </pc:sldMkLst>
        <pc:picChg chg="mod modCrop">
          <ac:chgData name="Mark Watling" userId="92524044-197f-4217-a967-7c67ba5706c1" providerId="ADAL" clId="{CC5742B3-3F0B-4CE1-8CA8-E91464D47C96}" dt="2024-09-01T10:08:05.014" v="74" actId="18131"/>
          <ac:picMkLst>
            <pc:docMk/>
            <pc:sldMk cId="476023384" sldId="283"/>
            <ac:picMk id="195" creationId="{00000000-0000-0000-0000-000000000000}"/>
          </ac:picMkLst>
        </pc:picChg>
        <pc:picChg chg="mod modCrop">
          <ac:chgData name="Mark Watling" userId="92524044-197f-4217-a967-7c67ba5706c1" providerId="ADAL" clId="{CC5742B3-3F0B-4CE1-8CA8-E91464D47C96}" dt="2024-09-01T10:08:52.040" v="77" actId="18131"/>
          <ac:picMkLst>
            <pc:docMk/>
            <pc:sldMk cId="476023384" sldId="283"/>
            <ac:picMk id="19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125" cy="356738"/>
          </a:xfrm>
          <a:prstGeom prst="rect">
            <a:avLst/>
          </a:prstGeom>
        </p:spPr>
        <p:txBody>
          <a:bodyPr vert="horz" lIns="97420" tIns="48710" rIns="97420" bIns="48710" rtlCol="0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8745" y="1"/>
            <a:ext cx="4068125" cy="356738"/>
          </a:xfrm>
          <a:prstGeom prst="rect">
            <a:avLst/>
          </a:prstGeom>
        </p:spPr>
        <p:txBody>
          <a:bodyPr vert="horz" lIns="97420" tIns="48710" rIns="97420" bIns="48710" rtlCol="0"/>
          <a:lstStyle>
            <a:lvl1pPr algn="r">
              <a:defRPr sz="1300"/>
            </a:lvl1pPr>
          </a:lstStyle>
          <a:p>
            <a:fld id="{8708BDD0-ED70-4524-8E4F-27632E585F75}" type="datetimeFigureOut">
              <a:rPr lang="en-SG" smtClean="0"/>
              <a:pPr/>
              <a:t>5/9/2024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87413"/>
            <a:ext cx="4295775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420" tIns="48710" rIns="97420" bIns="4871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9170" y="3418874"/>
            <a:ext cx="7510138" cy="2795793"/>
          </a:xfrm>
          <a:prstGeom prst="rect">
            <a:avLst/>
          </a:prstGeom>
        </p:spPr>
        <p:txBody>
          <a:bodyPr vert="horz" lIns="97420" tIns="48710" rIns="97420" bIns="48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5739"/>
            <a:ext cx="4068125" cy="356737"/>
          </a:xfrm>
          <a:prstGeom prst="rect">
            <a:avLst/>
          </a:prstGeom>
        </p:spPr>
        <p:txBody>
          <a:bodyPr vert="horz" lIns="97420" tIns="48710" rIns="97420" bIns="48710" rtlCol="0" anchor="b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8745" y="6745739"/>
            <a:ext cx="4068125" cy="356737"/>
          </a:xfrm>
          <a:prstGeom prst="rect">
            <a:avLst/>
          </a:prstGeom>
        </p:spPr>
        <p:txBody>
          <a:bodyPr vert="horz" lIns="97420" tIns="48710" rIns="97420" bIns="48710" rtlCol="0" anchor="b"/>
          <a:lstStyle>
            <a:lvl1pPr algn="r">
              <a:defRPr sz="1300"/>
            </a:lvl1pPr>
          </a:lstStyle>
          <a:p>
            <a:fld id="{9595062F-6B8C-4316-B99C-328A0FB2D40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569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E263-EDD0-4C42-8C23-056ACDE3216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8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E263-EDD0-4C42-8C23-056ACDE321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9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4" y="2059415"/>
            <a:ext cx="10104121" cy="1421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1" y="3756660"/>
            <a:ext cx="8321040" cy="16941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6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5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53B-3B6F-45CB-81B2-FE79850A65D8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9FB-FAA0-40A7-88AC-9B3B6E510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2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53B-3B6F-45CB-81B2-FE79850A65D8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9FB-FAA0-40A7-88AC-9B3B6E510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3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05248" y="314591"/>
            <a:ext cx="3165793" cy="66969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3742" y="314591"/>
            <a:ext cx="9303385" cy="66969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53B-3B6F-45CB-81B2-FE79850A65D8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9FB-FAA0-40A7-88AC-9B3B6E510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9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53B-3B6F-45CB-81B2-FE79850A65D8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9FB-FAA0-40A7-88AC-9B3B6E510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6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8" y="4260009"/>
            <a:ext cx="10104121" cy="131667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8" y="2809825"/>
            <a:ext cx="10104121" cy="1450181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44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88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733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977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222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466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710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955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53B-3B6F-45CB-81B2-FE79850A65D8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9FB-FAA0-40A7-88AC-9B3B6E510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742" y="1832294"/>
            <a:ext cx="6234588" cy="51792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6448" y="1832294"/>
            <a:ext cx="6234590" cy="51792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53B-3B6F-45CB-81B2-FE79850A65D8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9FB-FAA0-40A7-88AC-9B3B6E510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3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65483"/>
            <a:ext cx="10698480" cy="1104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483948"/>
            <a:ext cx="5252245" cy="61843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443" indent="0">
              <a:buNone/>
              <a:defRPr sz="1900" b="1"/>
            </a:lvl2pPr>
            <a:lvl3pPr marL="848885" indent="0">
              <a:buNone/>
              <a:defRPr sz="1700" b="1"/>
            </a:lvl3pPr>
            <a:lvl4pPr marL="1273327" indent="0">
              <a:buNone/>
              <a:defRPr sz="1500" b="1"/>
            </a:lvl4pPr>
            <a:lvl5pPr marL="1697769" indent="0">
              <a:buNone/>
              <a:defRPr sz="1500" b="1"/>
            </a:lvl5pPr>
            <a:lvl6pPr marL="2122212" indent="0">
              <a:buNone/>
              <a:defRPr sz="1500" b="1"/>
            </a:lvl6pPr>
            <a:lvl7pPr marL="2546654" indent="0">
              <a:buNone/>
              <a:defRPr sz="1500" b="1"/>
            </a:lvl7pPr>
            <a:lvl8pPr marL="2971096" indent="0">
              <a:buNone/>
              <a:defRPr sz="1500" b="1"/>
            </a:lvl8pPr>
            <a:lvl9pPr marL="339553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102381"/>
            <a:ext cx="5252245" cy="381957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483948"/>
            <a:ext cx="5254308" cy="61843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443" indent="0">
              <a:buNone/>
              <a:defRPr sz="1900" b="1"/>
            </a:lvl2pPr>
            <a:lvl3pPr marL="848885" indent="0">
              <a:buNone/>
              <a:defRPr sz="1700" b="1"/>
            </a:lvl3pPr>
            <a:lvl4pPr marL="1273327" indent="0">
              <a:buNone/>
              <a:defRPr sz="1500" b="1"/>
            </a:lvl4pPr>
            <a:lvl5pPr marL="1697769" indent="0">
              <a:buNone/>
              <a:defRPr sz="1500" b="1"/>
            </a:lvl5pPr>
            <a:lvl6pPr marL="2122212" indent="0">
              <a:buNone/>
              <a:defRPr sz="1500" b="1"/>
            </a:lvl6pPr>
            <a:lvl7pPr marL="2546654" indent="0">
              <a:buNone/>
              <a:defRPr sz="1500" b="1"/>
            </a:lvl7pPr>
            <a:lvl8pPr marL="2971096" indent="0">
              <a:buNone/>
              <a:defRPr sz="1500" b="1"/>
            </a:lvl8pPr>
            <a:lvl9pPr marL="339553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02381"/>
            <a:ext cx="5254308" cy="381957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53B-3B6F-45CB-81B2-FE79850A65D8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9FB-FAA0-40A7-88AC-9B3B6E510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53B-3B6F-45CB-81B2-FE79850A65D8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9FB-FAA0-40A7-88AC-9B3B6E510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9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53B-3B6F-45CB-81B2-FE79850A65D8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9FB-FAA0-40A7-88AC-9B3B6E510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7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4" y="263949"/>
            <a:ext cx="3910807" cy="112331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7" y="263950"/>
            <a:ext cx="6645275" cy="565800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4" y="1387267"/>
            <a:ext cx="3910807" cy="4534694"/>
          </a:xfrm>
        </p:spPr>
        <p:txBody>
          <a:bodyPr/>
          <a:lstStyle>
            <a:lvl1pPr marL="0" indent="0">
              <a:buNone/>
              <a:defRPr sz="1300"/>
            </a:lvl1pPr>
            <a:lvl2pPr marL="424443" indent="0">
              <a:buNone/>
              <a:defRPr sz="1100"/>
            </a:lvl2pPr>
            <a:lvl3pPr marL="848885" indent="0">
              <a:buNone/>
              <a:defRPr sz="900"/>
            </a:lvl3pPr>
            <a:lvl4pPr marL="1273327" indent="0">
              <a:buNone/>
              <a:defRPr sz="900"/>
            </a:lvl4pPr>
            <a:lvl5pPr marL="1697769" indent="0">
              <a:buNone/>
              <a:defRPr sz="900"/>
            </a:lvl5pPr>
            <a:lvl6pPr marL="2122212" indent="0">
              <a:buNone/>
              <a:defRPr sz="900"/>
            </a:lvl6pPr>
            <a:lvl7pPr marL="2546654" indent="0">
              <a:buNone/>
              <a:defRPr sz="900"/>
            </a:lvl7pPr>
            <a:lvl8pPr marL="2971096" indent="0">
              <a:buNone/>
              <a:defRPr sz="900"/>
            </a:lvl8pPr>
            <a:lvl9pPr marL="33955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53B-3B6F-45CB-81B2-FE79850A65D8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9FB-FAA0-40A7-88AC-9B3B6E510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2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6" y="4640581"/>
            <a:ext cx="7132320" cy="54784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6" y="592349"/>
            <a:ext cx="7132320" cy="3977640"/>
          </a:xfrm>
        </p:spPr>
        <p:txBody>
          <a:bodyPr/>
          <a:lstStyle>
            <a:lvl1pPr marL="0" indent="0">
              <a:buNone/>
              <a:defRPr sz="3000"/>
            </a:lvl1pPr>
            <a:lvl2pPr marL="424443" indent="0">
              <a:buNone/>
              <a:defRPr sz="2600"/>
            </a:lvl2pPr>
            <a:lvl3pPr marL="848885" indent="0">
              <a:buNone/>
              <a:defRPr sz="2200"/>
            </a:lvl3pPr>
            <a:lvl4pPr marL="1273327" indent="0">
              <a:buNone/>
              <a:defRPr sz="1900"/>
            </a:lvl4pPr>
            <a:lvl5pPr marL="1697769" indent="0">
              <a:buNone/>
              <a:defRPr sz="1900"/>
            </a:lvl5pPr>
            <a:lvl6pPr marL="2122212" indent="0">
              <a:buNone/>
              <a:defRPr sz="1900"/>
            </a:lvl6pPr>
            <a:lvl7pPr marL="2546654" indent="0">
              <a:buNone/>
              <a:defRPr sz="1900"/>
            </a:lvl7pPr>
            <a:lvl8pPr marL="2971096" indent="0">
              <a:buNone/>
              <a:defRPr sz="1900"/>
            </a:lvl8pPr>
            <a:lvl9pPr marL="3395539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6" y="5188429"/>
            <a:ext cx="7132320" cy="778033"/>
          </a:xfrm>
        </p:spPr>
        <p:txBody>
          <a:bodyPr/>
          <a:lstStyle>
            <a:lvl1pPr marL="0" indent="0">
              <a:buNone/>
              <a:defRPr sz="1300"/>
            </a:lvl1pPr>
            <a:lvl2pPr marL="424443" indent="0">
              <a:buNone/>
              <a:defRPr sz="1100"/>
            </a:lvl2pPr>
            <a:lvl3pPr marL="848885" indent="0">
              <a:buNone/>
              <a:defRPr sz="900"/>
            </a:lvl3pPr>
            <a:lvl4pPr marL="1273327" indent="0">
              <a:buNone/>
              <a:defRPr sz="900"/>
            </a:lvl4pPr>
            <a:lvl5pPr marL="1697769" indent="0">
              <a:buNone/>
              <a:defRPr sz="900"/>
            </a:lvl5pPr>
            <a:lvl6pPr marL="2122212" indent="0">
              <a:buNone/>
              <a:defRPr sz="900"/>
            </a:lvl6pPr>
            <a:lvl7pPr marL="2546654" indent="0">
              <a:buNone/>
              <a:defRPr sz="900"/>
            </a:lvl7pPr>
            <a:lvl8pPr marL="2971096" indent="0">
              <a:buNone/>
              <a:defRPr sz="900"/>
            </a:lvl8pPr>
            <a:lvl9pPr marL="33955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53B-3B6F-45CB-81B2-FE79850A65D8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9FB-FAA0-40A7-88AC-9B3B6E510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1" y="265483"/>
            <a:ext cx="10698480" cy="1104900"/>
          </a:xfrm>
          <a:prstGeom prst="rect">
            <a:avLst/>
          </a:prstGeom>
        </p:spPr>
        <p:txBody>
          <a:bodyPr vert="horz" lIns="84889" tIns="42444" rIns="84889" bIns="424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546860"/>
            <a:ext cx="10698480" cy="4375098"/>
          </a:xfrm>
          <a:prstGeom prst="rect">
            <a:avLst/>
          </a:prstGeom>
        </p:spPr>
        <p:txBody>
          <a:bodyPr vert="horz" lIns="84889" tIns="42444" rIns="84889" bIns="424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144476"/>
            <a:ext cx="2773680" cy="352954"/>
          </a:xfrm>
          <a:prstGeom prst="rect">
            <a:avLst/>
          </a:prstGeom>
        </p:spPr>
        <p:txBody>
          <a:bodyPr vert="horz" lIns="84889" tIns="42444" rIns="84889" bIns="4244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7653B-3B6F-45CB-81B2-FE79850A65D8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1" y="6144476"/>
            <a:ext cx="3764280" cy="352954"/>
          </a:xfrm>
          <a:prstGeom prst="rect">
            <a:avLst/>
          </a:prstGeom>
        </p:spPr>
        <p:txBody>
          <a:bodyPr vert="horz" lIns="84889" tIns="42444" rIns="84889" bIns="4244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144476"/>
            <a:ext cx="2773680" cy="352954"/>
          </a:xfrm>
          <a:prstGeom prst="rect">
            <a:avLst/>
          </a:prstGeom>
        </p:spPr>
        <p:txBody>
          <a:bodyPr vert="horz" lIns="84889" tIns="42444" rIns="84889" bIns="4244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1D9FB-FAA0-40A7-88AC-9B3B6E510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7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48885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8332" indent="-318332" algn="l" defTabSz="848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9720" indent="-265276" algn="l" defTabSz="8488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1105" indent="-212222" algn="l" defTabSz="848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548" indent="-212222" algn="l" defTabSz="84888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9990" indent="-212222" algn="l" defTabSz="84888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4432" indent="-212222" algn="l" defTabSz="848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8875" indent="-212222" algn="l" defTabSz="848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317" indent="-212222" algn="l" defTabSz="848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7759" indent="-212222" algn="l" defTabSz="848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88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443" algn="l" defTabSz="8488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885" algn="l" defTabSz="8488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327" algn="l" defTabSz="8488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7769" algn="l" defTabSz="8488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2212" algn="l" defTabSz="8488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6654" algn="l" defTabSz="8488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096" algn="l" defTabSz="8488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5539" algn="l" defTabSz="8488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 6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27312634"/>
              </p:ext>
            </p:extLst>
          </p:nvPr>
        </p:nvGraphicFramePr>
        <p:xfrm>
          <a:off x="6181756" y="2897169"/>
          <a:ext cx="2521246" cy="752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DD5E00"/>
                          </a:solidFill>
                        </a:rPr>
                        <a:t>Ms. JAMIE-LEE DORMEHL</a:t>
                      </a:r>
                    </a:p>
                  </a:txBody>
                  <a:tcPr marL="45720" marR="45720" marT="33528" marB="3352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7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Master of Arts – Research Psychology </a:t>
                      </a:r>
                    </a:p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PGCE  Foundation Phase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5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33528" marB="3352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42203227"/>
              </p:ext>
            </p:extLst>
          </p:nvPr>
        </p:nvGraphicFramePr>
        <p:xfrm>
          <a:off x="3522283" y="2885814"/>
          <a:ext cx="2039646" cy="499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DD5E00"/>
                          </a:solidFill>
                        </a:rPr>
                        <a:t>Ms. HOANG THI THANH VAN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Bachelor of English</a:t>
                      </a:r>
                    </a:p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Preschool Teaching Certificate 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12000609"/>
              </p:ext>
            </p:extLst>
          </p:nvPr>
        </p:nvGraphicFramePr>
        <p:xfrm>
          <a:off x="3101418" y="4214190"/>
          <a:ext cx="2329993" cy="569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12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DD5E00"/>
                          </a:solidFill>
                        </a:rPr>
                        <a:t>Ms. NGUYEN THU TRANG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Bachelor of Arts – English Education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31335899"/>
              </p:ext>
            </p:extLst>
          </p:nvPr>
        </p:nvGraphicFramePr>
        <p:xfrm>
          <a:off x="6024742" y="4309323"/>
          <a:ext cx="2724486" cy="434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583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DD5E00"/>
                          </a:solidFill>
                        </a:rPr>
                        <a:t>Ms. CARMEN BIANCA MARAIS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7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Bachelor of Education, Foundation Phase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-1738496" y="1219218"/>
            <a:ext cx="4129970" cy="4190963"/>
            <a:chOff x="-1938274" y="495300"/>
            <a:chExt cx="5331562" cy="5715000"/>
          </a:xfrm>
        </p:grpSpPr>
        <p:sp>
          <p:nvSpPr>
            <p:cNvPr id="9" name="Oval 8"/>
            <p:cNvSpPr/>
            <p:nvPr/>
          </p:nvSpPr>
          <p:spPr>
            <a:xfrm>
              <a:off x="-1938274" y="495300"/>
              <a:ext cx="5331562" cy="5715000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7"/>
            </a:p>
          </p:txBody>
        </p:sp>
        <p:sp>
          <p:nvSpPr>
            <p:cNvPr id="10" name="Oval 9"/>
            <p:cNvSpPr/>
            <p:nvPr/>
          </p:nvSpPr>
          <p:spPr>
            <a:xfrm>
              <a:off x="-1884125" y="553343"/>
              <a:ext cx="5223264" cy="5598914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7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65676" y="4205344"/>
            <a:ext cx="948215" cy="540715"/>
            <a:chOff x="2895600" y="2269969"/>
            <a:chExt cx="1292822" cy="737345"/>
          </a:xfrm>
        </p:grpSpPr>
        <p:grpSp>
          <p:nvGrpSpPr>
            <p:cNvPr id="24" name="Group 23"/>
            <p:cNvGrpSpPr/>
            <p:nvPr/>
          </p:nvGrpSpPr>
          <p:grpSpPr>
            <a:xfrm>
              <a:off x="2895600" y="2269969"/>
              <a:ext cx="687875" cy="737345"/>
              <a:chOff x="2895600" y="2269969"/>
              <a:chExt cx="687875" cy="73734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895600" y="2269969"/>
                <a:ext cx="687875" cy="737345"/>
              </a:xfrm>
              <a:prstGeom prst="ellipse">
                <a:avLst/>
              </a:prstGeom>
              <a:solidFill>
                <a:srgbClr val="2D2D2D"/>
              </a:solidFill>
              <a:ln w="3175">
                <a:solidFill>
                  <a:srgbClr val="DD5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47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923555" y="2295690"/>
                <a:ext cx="639884" cy="685902"/>
              </a:xfrm>
              <a:prstGeom prst="ellipse">
                <a:avLst/>
              </a:prstGeom>
              <a:solidFill>
                <a:srgbClr val="DD5E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47"/>
              </a:p>
            </p:txBody>
          </p:sp>
        </p:grpSp>
        <p:cxnSp>
          <p:nvCxnSpPr>
            <p:cNvPr id="53" name="Straight Connector 52"/>
            <p:cNvCxnSpPr>
              <a:stCxn id="30" idx="6"/>
            </p:cNvCxnSpPr>
            <p:nvPr/>
          </p:nvCxnSpPr>
          <p:spPr>
            <a:xfrm flipV="1">
              <a:off x="3583475" y="2638641"/>
              <a:ext cx="604947" cy="1"/>
            </a:xfrm>
            <a:prstGeom prst="line">
              <a:avLst/>
            </a:prstGeom>
            <a:ln>
              <a:solidFill>
                <a:srgbClr val="DD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-11027" y="2445465"/>
            <a:ext cx="1831096" cy="1718484"/>
            <a:chOff x="-470492" y="2149758"/>
            <a:chExt cx="2186182" cy="2343408"/>
          </a:xfrm>
        </p:grpSpPr>
        <p:sp>
          <p:nvSpPr>
            <p:cNvPr id="6" name="Oval 5"/>
            <p:cNvSpPr/>
            <p:nvPr/>
          </p:nvSpPr>
          <p:spPr>
            <a:xfrm>
              <a:off x="-470492" y="2149758"/>
              <a:ext cx="2186182" cy="23434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7"/>
            </a:p>
          </p:txBody>
        </p:sp>
        <p:sp>
          <p:nvSpPr>
            <p:cNvPr id="5" name="Oval 4"/>
            <p:cNvSpPr/>
            <p:nvPr/>
          </p:nvSpPr>
          <p:spPr>
            <a:xfrm>
              <a:off x="-448289" y="2173558"/>
              <a:ext cx="2141775" cy="22958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7"/>
            </a:p>
          </p:txBody>
        </p:sp>
      </p:grpSp>
      <p:sp>
        <p:nvSpPr>
          <p:cNvPr id="4" name="Oval 3"/>
          <p:cNvSpPr>
            <a:spLocks noChangeAspect="1"/>
          </p:cNvSpPr>
          <p:nvPr/>
        </p:nvSpPr>
        <p:spPr>
          <a:xfrm>
            <a:off x="88214" y="2519009"/>
            <a:ext cx="1659056" cy="1538150"/>
          </a:xfrm>
          <a:prstGeom prst="ellipse">
            <a:avLst/>
          </a:prstGeom>
          <a:solidFill>
            <a:srgbClr val="DD5E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48" tIns="33524" rIns="67048" bIns="33524" rtlCol="0" anchor="ctr"/>
          <a:lstStyle/>
          <a:p>
            <a:pPr algn="ctr"/>
            <a:r>
              <a:rPr lang="en-US" sz="1500" b="1" dirty="0"/>
              <a:t>Kindergarten</a:t>
            </a:r>
          </a:p>
          <a:p>
            <a:pPr algn="ctr"/>
            <a:r>
              <a:rPr lang="en-SG" sz="1500" b="1" dirty="0"/>
              <a:t>Teachers</a:t>
            </a:r>
            <a:endParaRPr lang="en-US" sz="15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040751" y="2786859"/>
            <a:ext cx="973154" cy="540715"/>
            <a:chOff x="2329775" y="1166764"/>
            <a:chExt cx="1326824" cy="737345"/>
          </a:xfrm>
        </p:grpSpPr>
        <p:grpSp>
          <p:nvGrpSpPr>
            <p:cNvPr id="22" name="Group 21"/>
            <p:cNvGrpSpPr/>
            <p:nvPr/>
          </p:nvGrpSpPr>
          <p:grpSpPr>
            <a:xfrm>
              <a:off x="2363778" y="1166764"/>
              <a:ext cx="1292821" cy="737345"/>
              <a:chOff x="2363778" y="1166764"/>
              <a:chExt cx="1292821" cy="73734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363778" y="1166764"/>
                <a:ext cx="687875" cy="737345"/>
                <a:chOff x="2363778" y="1166764"/>
                <a:chExt cx="687875" cy="737345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2363778" y="1166764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47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91733" y="1192485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47"/>
                </a:p>
              </p:txBody>
            </p:sp>
          </p:grpSp>
          <p:cxnSp>
            <p:nvCxnSpPr>
              <p:cNvPr id="50" name="Straight Connector 49"/>
              <p:cNvCxnSpPr>
                <a:stCxn id="27" idx="6"/>
              </p:cNvCxnSpPr>
              <p:nvPr/>
            </p:nvCxnSpPr>
            <p:spPr>
              <a:xfrm>
                <a:off x="3051652" y="1535437"/>
                <a:ext cx="604947" cy="0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2329775" y="1328285"/>
              <a:ext cx="754462" cy="4029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SG" sz="660" b="1" dirty="0">
                  <a:solidFill>
                    <a:schemeClr val="bg1"/>
                  </a:solidFill>
                </a:rPr>
                <a:t>Integrated</a:t>
              </a:r>
            </a:p>
            <a:p>
              <a:pPr algn="ctr"/>
              <a:r>
                <a:rPr lang="en-SG" sz="660" b="1" dirty="0">
                  <a:solidFill>
                    <a:schemeClr val="bg1"/>
                  </a:solidFill>
                </a:rPr>
                <a:t>K1/K2</a:t>
              </a:r>
              <a:endParaRPr lang="en-US" sz="66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1647062" y="4317862"/>
            <a:ext cx="504096" cy="270835"/>
          </a:xfrm>
          <a:prstGeom prst="rect">
            <a:avLst/>
          </a:prstGeom>
          <a:noFill/>
        </p:spPr>
        <p:txBody>
          <a:bodyPr wrap="none" lIns="67048" tIns="33524" rIns="67048" bIns="33524" rtlCol="0">
            <a:spAutoFit/>
          </a:bodyPr>
          <a:lstStyle/>
          <a:p>
            <a:pPr algn="ctr"/>
            <a:r>
              <a:rPr lang="en-SG" sz="660" b="1" dirty="0">
                <a:solidFill>
                  <a:schemeClr val="bg1"/>
                </a:solidFill>
              </a:rPr>
              <a:t>Integrated</a:t>
            </a:r>
          </a:p>
          <a:p>
            <a:pPr algn="ctr"/>
            <a:r>
              <a:rPr lang="en-SG" sz="660" b="1" dirty="0">
                <a:solidFill>
                  <a:schemeClr val="bg1"/>
                </a:solidFill>
              </a:rPr>
              <a:t>Prep</a:t>
            </a:r>
            <a:endParaRPr lang="en-US" sz="660" b="1" dirty="0">
              <a:solidFill>
                <a:schemeClr val="bg1"/>
              </a:solidFill>
            </a:endParaRPr>
          </a:p>
        </p:txBody>
      </p:sp>
      <p:pic>
        <p:nvPicPr>
          <p:cNvPr id="193" name="Picture 19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5932" r="-3248" b="-5932"/>
          <a:stretch/>
        </p:blipFill>
        <p:spPr bwMode="auto">
          <a:xfrm>
            <a:off x="3057647" y="2823448"/>
            <a:ext cx="464636" cy="46463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94" name="Picture 19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b="29310"/>
          <a:stretch/>
        </p:blipFill>
        <p:spPr bwMode="auto">
          <a:xfrm>
            <a:off x="5711282" y="2856446"/>
            <a:ext cx="464636" cy="46463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95" name="Picture 19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" b="17457"/>
          <a:stretch/>
        </p:blipFill>
        <p:spPr bwMode="auto">
          <a:xfrm>
            <a:off x="2621310" y="4243383"/>
            <a:ext cx="464636" cy="46463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96" name="Picture 19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" t="3923" r="612" b="29549"/>
          <a:stretch/>
        </p:blipFill>
        <p:spPr bwMode="auto">
          <a:xfrm>
            <a:off x="5521383" y="4258476"/>
            <a:ext cx="464636" cy="46463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FDD5E9E-3B61-7D27-C23A-A12B9FD89FE6}"/>
              </a:ext>
            </a:extLst>
          </p:cNvPr>
          <p:cNvGrpSpPr/>
          <p:nvPr/>
        </p:nvGrpSpPr>
        <p:grpSpPr>
          <a:xfrm>
            <a:off x="1459425" y="1556952"/>
            <a:ext cx="948215" cy="540715"/>
            <a:chOff x="2363778" y="1166764"/>
            <a:chExt cx="1292821" cy="7373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399CD8-C7B4-7D99-4FFE-69870F44757A}"/>
                </a:ext>
              </a:extLst>
            </p:cNvPr>
            <p:cNvGrpSpPr/>
            <p:nvPr/>
          </p:nvGrpSpPr>
          <p:grpSpPr>
            <a:xfrm>
              <a:off x="2363778" y="1166764"/>
              <a:ext cx="1292821" cy="737345"/>
              <a:chOff x="2363778" y="1166764"/>
              <a:chExt cx="1292821" cy="73734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B331F09-3351-2C5B-A180-54D5F47BB7F3}"/>
                  </a:ext>
                </a:extLst>
              </p:cNvPr>
              <p:cNvGrpSpPr/>
              <p:nvPr/>
            </p:nvGrpSpPr>
            <p:grpSpPr>
              <a:xfrm>
                <a:off x="2363778" y="1166764"/>
                <a:ext cx="687875" cy="737345"/>
                <a:chOff x="2363778" y="1166764"/>
                <a:chExt cx="687875" cy="737345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BE68EFE1-B0B6-E0BB-7DEC-A7992BB16B7C}"/>
                    </a:ext>
                  </a:extLst>
                </p:cNvPr>
                <p:cNvSpPr/>
                <p:nvPr/>
              </p:nvSpPr>
              <p:spPr>
                <a:xfrm>
                  <a:off x="2363778" y="1166764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47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7DE3C08-F87C-038F-6826-93237C57CC3B}"/>
                    </a:ext>
                  </a:extLst>
                </p:cNvPr>
                <p:cNvSpPr/>
                <p:nvPr/>
              </p:nvSpPr>
              <p:spPr>
                <a:xfrm>
                  <a:off x="2391733" y="1192485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47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D9A76F1-F6B4-B1A2-2A02-14DD2ED12975}"/>
                  </a:ext>
                </a:extLst>
              </p:cNvPr>
              <p:cNvCxnSpPr>
                <a:stCxn id="17" idx="6"/>
              </p:cNvCxnSpPr>
              <p:nvPr/>
            </p:nvCxnSpPr>
            <p:spPr>
              <a:xfrm>
                <a:off x="3051652" y="1535437"/>
                <a:ext cx="604947" cy="0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CA5DCB-C5B5-2748-78A9-026C41AA752E}"/>
                </a:ext>
              </a:extLst>
            </p:cNvPr>
            <p:cNvSpPr txBox="1"/>
            <p:nvPr/>
          </p:nvSpPr>
          <p:spPr>
            <a:xfrm>
              <a:off x="2498471" y="1403230"/>
              <a:ext cx="470337" cy="26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SG" sz="660" b="1" dirty="0">
                  <a:solidFill>
                    <a:schemeClr val="bg1"/>
                  </a:solidFill>
                </a:rPr>
                <a:t>HOV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36B233E-0E6C-6422-F8B2-8B0DAB69553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16134185"/>
              </p:ext>
            </p:extLst>
          </p:nvPr>
        </p:nvGraphicFramePr>
        <p:xfrm>
          <a:off x="2945766" y="1632549"/>
          <a:ext cx="1778634" cy="4288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HOV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DD5E00"/>
                          </a:solidFill>
                        </a:rPr>
                        <a:t>Ms. VU THI THUY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Bachelor of Education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20DEF566-76A5-7650-5701-ED0C8EC4970C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" b="-3505"/>
          <a:stretch/>
        </p:blipFill>
        <p:spPr bwMode="auto">
          <a:xfrm>
            <a:off x="8839200" y="4243383"/>
            <a:ext cx="464636" cy="46463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D9EDB47-BD71-9B6B-3DAB-63F2C5BC2F1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79764453"/>
              </p:ext>
            </p:extLst>
          </p:nvPr>
        </p:nvGraphicFramePr>
        <p:xfrm>
          <a:off x="9342559" y="4180921"/>
          <a:ext cx="1900039" cy="621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583"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bg1"/>
                          </a:solidFill>
                        </a:rPr>
                        <a:t>Assisteant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DD5E00"/>
                          </a:solidFill>
                        </a:rPr>
                        <a:t>Ms. NGUYEN THI THUY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7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Bachelor of English</a:t>
                      </a:r>
                    </a:p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TEFL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87D43BF0-D44F-0196-EDEF-009FD729F27F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17" r="5977" b="7317"/>
          <a:stretch/>
        </p:blipFill>
        <p:spPr bwMode="auto">
          <a:xfrm>
            <a:off x="2451593" y="1594990"/>
            <a:ext cx="464636" cy="46463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E9411B-7C1E-5334-5AFF-48D8790658B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t="17955" r="-235" b="34369"/>
          <a:stretch/>
        </p:blipFill>
        <p:spPr bwMode="auto">
          <a:xfrm>
            <a:off x="8818568" y="2823448"/>
            <a:ext cx="464636" cy="46463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454046-EF47-BAC2-7C5E-01DEFB258F5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67660629"/>
              </p:ext>
            </p:extLst>
          </p:nvPr>
        </p:nvGraphicFramePr>
        <p:xfrm>
          <a:off x="9296810" y="2786859"/>
          <a:ext cx="2420946" cy="809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Assistant</a:t>
                      </a:r>
                    </a:p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DD5E00"/>
                        </a:solidFill>
                      </a:endParaRPr>
                    </a:p>
                    <a:p>
                      <a:r>
                        <a:rPr lang="en-US" sz="800" b="1" dirty="0">
                          <a:solidFill>
                            <a:srgbClr val="DD5E00"/>
                          </a:solidFill>
                        </a:rPr>
                        <a:t>Ms. NGUYEN THI NHUNG</a:t>
                      </a:r>
                    </a:p>
                  </a:txBody>
                  <a:tcPr marL="45720" marR="45720" marT="33528" marB="3352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7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Bachelor in Preschool Pedagogy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5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33528" marB="3352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56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 6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40973806"/>
              </p:ext>
            </p:extLst>
          </p:nvPr>
        </p:nvGraphicFramePr>
        <p:xfrm>
          <a:off x="6520538" y="2447434"/>
          <a:ext cx="2817208" cy="687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9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DD5E00"/>
                          </a:solidFill>
                        </a:rPr>
                        <a:t>Ms. CARMEN MARAIS</a:t>
                      </a:r>
                    </a:p>
                  </a:txBody>
                  <a:tcPr marL="45720" marR="45720" marT="33528" marB="3352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7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Bachelor of Education, Foundation Phase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56">
                <a:tc>
                  <a:txBody>
                    <a:bodyPr/>
                    <a:lstStyle/>
                    <a:p>
                      <a:r>
                        <a:rPr lang="en-SG" sz="800" dirty="0">
                          <a:solidFill>
                            <a:srgbClr val="DD5E00"/>
                          </a:solidFill>
                        </a:rPr>
                        <a:t>Class</a:t>
                      </a:r>
                      <a:endParaRPr lang="en-US" sz="800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SG" sz="800" dirty="0">
                          <a:solidFill>
                            <a:schemeClr val="bg1"/>
                          </a:solidFill>
                        </a:rPr>
                        <a:t>English, SOSE, Music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33528" marB="3352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0830169"/>
              </p:ext>
            </p:extLst>
          </p:nvPr>
        </p:nvGraphicFramePr>
        <p:xfrm>
          <a:off x="3520770" y="2447453"/>
          <a:ext cx="2358466" cy="4288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9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DD5E00"/>
                          </a:solidFill>
                        </a:rPr>
                        <a:t>Ms. VO NGOC ANH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Bachelor of Elementary Education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87941262"/>
              </p:ext>
            </p:extLst>
          </p:nvPr>
        </p:nvGraphicFramePr>
        <p:xfrm>
          <a:off x="3603253" y="3342503"/>
          <a:ext cx="2135603" cy="569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12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DD5E00"/>
                          </a:solidFill>
                        </a:rPr>
                        <a:t>Ms. TA THI QUYNH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Bachelor of Primary Education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75063401"/>
              </p:ext>
            </p:extLst>
          </p:nvPr>
        </p:nvGraphicFramePr>
        <p:xfrm>
          <a:off x="3308774" y="4158271"/>
          <a:ext cx="2153564" cy="586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5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DD5E00"/>
                          </a:solidFill>
                        </a:rPr>
                        <a:t>Ms. NGUYEN QUYNH NGA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5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Bachelor of Elementary Education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05931735"/>
              </p:ext>
            </p:extLst>
          </p:nvPr>
        </p:nvGraphicFramePr>
        <p:xfrm>
          <a:off x="6109551" y="4308296"/>
          <a:ext cx="2423068" cy="688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DD5E00"/>
                          </a:solidFill>
                        </a:rPr>
                        <a:t>Ms. JAMIE-LEE DORMEHL</a:t>
                      </a:r>
                    </a:p>
                  </a:txBody>
                  <a:tcPr marL="45720" marR="45720" marT="33528" marB="3352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7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Master of Arts – Research Psychology </a:t>
                      </a:r>
                    </a:p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PGCE  Foundation Phase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77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Class</a:t>
                      </a:r>
                    </a:p>
                  </a:txBody>
                  <a:tcPr marL="45720" marR="45720" marT="33528" marB="3352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English</a:t>
                      </a:r>
                    </a:p>
                  </a:txBody>
                  <a:tcPr marL="45720" marR="45720" marT="33528" marB="3352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-1802495" y="1265876"/>
            <a:ext cx="4286881" cy="4190963"/>
            <a:chOff x="-1938274" y="495300"/>
            <a:chExt cx="5331562" cy="5715000"/>
          </a:xfrm>
        </p:grpSpPr>
        <p:sp>
          <p:nvSpPr>
            <p:cNvPr id="9" name="Oval 8"/>
            <p:cNvSpPr/>
            <p:nvPr/>
          </p:nvSpPr>
          <p:spPr>
            <a:xfrm>
              <a:off x="-1938274" y="495300"/>
              <a:ext cx="5331562" cy="5715000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7"/>
            </a:p>
          </p:txBody>
        </p:sp>
        <p:sp>
          <p:nvSpPr>
            <p:cNvPr id="10" name="Oval 9"/>
            <p:cNvSpPr/>
            <p:nvPr/>
          </p:nvSpPr>
          <p:spPr>
            <a:xfrm>
              <a:off x="-1884125" y="553343"/>
              <a:ext cx="5223264" cy="5598914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7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54256" y="3342504"/>
            <a:ext cx="948215" cy="540715"/>
            <a:chOff x="2895600" y="2269969"/>
            <a:chExt cx="1292822" cy="737345"/>
          </a:xfrm>
        </p:grpSpPr>
        <p:grpSp>
          <p:nvGrpSpPr>
            <p:cNvPr id="24" name="Group 23"/>
            <p:cNvGrpSpPr/>
            <p:nvPr/>
          </p:nvGrpSpPr>
          <p:grpSpPr>
            <a:xfrm>
              <a:off x="2895600" y="2269969"/>
              <a:ext cx="687875" cy="737345"/>
              <a:chOff x="2895600" y="2269969"/>
              <a:chExt cx="687875" cy="73734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895600" y="2269969"/>
                <a:ext cx="687875" cy="737345"/>
              </a:xfrm>
              <a:prstGeom prst="ellipse">
                <a:avLst/>
              </a:prstGeom>
              <a:solidFill>
                <a:srgbClr val="2D2D2D"/>
              </a:solidFill>
              <a:ln w="3175">
                <a:solidFill>
                  <a:srgbClr val="DD5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47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923555" y="2295690"/>
                <a:ext cx="639884" cy="685902"/>
              </a:xfrm>
              <a:prstGeom prst="ellipse">
                <a:avLst/>
              </a:prstGeom>
              <a:solidFill>
                <a:srgbClr val="DD5E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47"/>
              </a:p>
            </p:txBody>
          </p:sp>
        </p:grpSp>
        <p:cxnSp>
          <p:nvCxnSpPr>
            <p:cNvPr id="53" name="Straight Connector 52"/>
            <p:cNvCxnSpPr>
              <a:stCxn id="30" idx="6"/>
            </p:cNvCxnSpPr>
            <p:nvPr/>
          </p:nvCxnSpPr>
          <p:spPr>
            <a:xfrm flipV="1">
              <a:off x="3583475" y="2638641"/>
              <a:ext cx="604947" cy="1"/>
            </a:xfrm>
            <a:prstGeom prst="line">
              <a:avLst/>
            </a:prstGeom>
            <a:ln>
              <a:solidFill>
                <a:srgbClr val="DD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3555" y="2435321"/>
            <a:ext cx="1749945" cy="1693207"/>
            <a:chOff x="-470492" y="2149758"/>
            <a:chExt cx="2186182" cy="2343408"/>
          </a:xfrm>
        </p:grpSpPr>
        <p:sp>
          <p:nvSpPr>
            <p:cNvPr id="6" name="Oval 5"/>
            <p:cNvSpPr/>
            <p:nvPr/>
          </p:nvSpPr>
          <p:spPr>
            <a:xfrm>
              <a:off x="-470492" y="2149758"/>
              <a:ext cx="2186182" cy="23434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7"/>
            </a:p>
          </p:txBody>
        </p:sp>
        <p:sp>
          <p:nvSpPr>
            <p:cNvPr id="5" name="Oval 4"/>
            <p:cNvSpPr/>
            <p:nvPr/>
          </p:nvSpPr>
          <p:spPr>
            <a:xfrm>
              <a:off x="-448289" y="2173558"/>
              <a:ext cx="2141775" cy="22958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7"/>
            </a:p>
          </p:txBody>
        </p:sp>
      </p:grpSp>
      <p:sp>
        <p:nvSpPr>
          <p:cNvPr id="4" name="Oval 3"/>
          <p:cNvSpPr>
            <a:spLocks noChangeAspect="1"/>
          </p:cNvSpPr>
          <p:nvPr/>
        </p:nvSpPr>
        <p:spPr>
          <a:xfrm>
            <a:off x="136199" y="2477631"/>
            <a:ext cx="1671331" cy="1603271"/>
          </a:xfrm>
          <a:prstGeom prst="ellipse">
            <a:avLst/>
          </a:prstGeom>
          <a:solidFill>
            <a:srgbClr val="DD5E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48" tIns="33524" rIns="67048" bIns="33524" rtlCol="0" anchor="ctr"/>
          <a:lstStyle/>
          <a:p>
            <a:pPr algn="ctr"/>
            <a:r>
              <a:rPr lang="en-US" sz="1500" b="1" dirty="0"/>
              <a:t>Primary</a:t>
            </a:r>
          </a:p>
          <a:p>
            <a:pPr algn="ctr"/>
            <a:r>
              <a:rPr lang="en-SG" sz="1500" b="1" dirty="0"/>
              <a:t>Teachers</a:t>
            </a:r>
            <a:endParaRPr lang="en-US" sz="15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019995" y="2329005"/>
            <a:ext cx="973155" cy="540715"/>
            <a:chOff x="2329773" y="1166764"/>
            <a:chExt cx="1326826" cy="737345"/>
          </a:xfrm>
        </p:grpSpPr>
        <p:grpSp>
          <p:nvGrpSpPr>
            <p:cNvPr id="22" name="Group 21"/>
            <p:cNvGrpSpPr/>
            <p:nvPr/>
          </p:nvGrpSpPr>
          <p:grpSpPr>
            <a:xfrm>
              <a:off x="2363778" y="1166764"/>
              <a:ext cx="1292821" cy="737345"/>
              <a:chOff x="2363778" y="1166764"/>
              <a:chExt cx="1292821" cy="73734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363778" y="1166764"/>
                <a:ext cx="687875" cy="737345"/>
                <a:chOff x="2363778" y="1166764"/>
                <a:chExt cx="687875" cy="737345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2363778" y="1166764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47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91733" y="1192485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47"/>
                </a:p>
              </p:txBody>
            </p:sp>
          </p:grpSp>
          <p:cxnSp>
            <p:nvCxnSpPr>
              <p:cNvPr id="50" name="Straight Connector 49"/>
              <p:cNvCxnSpPr>
                <a:stCxn id="27" idx="6"/>
              </p:cNvCxnSpPr>
              <p:nvPr/>
            </p:nvCxnSpPr>
            <p:spPr>
              <a:xfrm>
                <a:off x="3051652" y="1535437"/>
                <a:ext cx="604947" cy="0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2329773" y="1328285"/>
              <a:ext cx="754463" cy="4029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" b="1" dirty="0">
                  <a:solidFill>
                    <a:schemeClr val="bg1"/>
                  </a:solidFill>
                </a:rPr>
                <a:t>Year 1</a:t>
              </a:r>
            </a:p>
            <a:p>
              <a:pPr algn="ctr"/>
              <a:r>
                <a:rPr lang="en-SG" sz="660" b="1" dirty="0">
                  <a:solidFill>
                    <a:schemeClr val="bg1"/>
                  </a:solidFill>
                </a:rPr>
                <a:t>Integrated</a:t>
              </a:r>
              <a:endParaRPr lang="en-US" sz="66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2154256" y="3447339"/>
            <a:ext cx="504097" cy="270835"/>
          </a:xfrm>
          <a:prstGeom prst="rect">
            <a:avLst/>
          </a:prstGeom>
          <a:noFill/>
        </p:spPr>
        <p:txBody>
          <a:bodyPr wrap="none" lIns="67048" tIns="33524" rIns="67048" bIns="33524" rtlCol="0">
            <a:spAutoFit/>
          </a:bodyPr>
          <a:lstStyle/>
          <a:p>
            <a:pPr algn="ctr"/>
            <a:r>
              <a:rPr lang="en-US" sz="660" b="1" dirty="0">
                <a:solidFill>
                  <a:schemeClr val="bg1"/>
                </a:solidFill>
              </a:rPr>
              <a:t>Year 2 </a:t>
            </a:r>
          </a:p>
          <a:p>
            <a:pPr algn="ctr"/>
            <a:r>
              <a:rPr lang="en-US" sz="660" b="1" dirty="0">
                <a:solidFill>
                  <a:schemeClr val="bg1"/>
                </a:solidFill>
              </a:rPr>
              <a:t>Integrated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16605" y="4210655"/>
            <a:ext cx="969732" cy="540715"/>
            <a:chOff x="2866262" y="3535801"/>
            <a:chExt cx="1322158" cy="737345"/>
          </a:xfrm>
        </p:grpSpPr>
        <p:grpSp>
          <p:nvGrpSpPr>
            <p:cNvPr id="8" name="Group 7"/>
            <p:cNvGrpSpPr/>
            <p:nvPr/>
          </p:nvGrpSpPr>
          <p:grpSpPr>
            <a:xfrm>
              <a:off x="2895600" y="3535801"/>
              <a:ext cx="1292820" cy="737345"/>
              <a:chOff x="2895600" y="3535801"/>
              <a:chExt cx="1292820" cy="73734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895600" y="3535801"/>
                <a:ext cx="687875" cy="737345"/>
                <a:chOff x="2895600" y="3535801"/>
                <a:chExt cx="687875" cy="737345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2895600" y="3535801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47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923555" y="3561522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47"/>
                </a:p>
              </p:txBody>
            </p:sp>
          </p:grpSp>
          <p:cxnSp>
            <p:nvCxnSpPr>
              <p:cNvPr id="57" name="Straight Connector 56"/>
              <p:cNvCxnSpPr>
                <a:stCxn id="36" idx="6"/>
              </p:cNvCxnSpPr>
              <p:nvPr/>
            </p:nvCxnSpPr>
            <p:spPr>
              <a:xfrm flipV="1">
                <a:off x="3583474" y="3904473"/>
                <a:ext cx="604946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2866262" y="3693605"/>
              <a:ext cx="754463" cy="4029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" b="1" dirty="0">
                  <a:solidFill>
                    <a:schemeClr val="bg1"/>
                  </a:solidFill>
                </a:rPr>
                <a:t>Year 3</a:t>
              </a:r>
            </a:p>
            <a:p>
              <a:pPr algn="ctr"/>
              <a:r>
                <a:rPr lang="en-SG" sz="660" b="1" dirty="0">
                  <a:solidFill>
                    <a:schemeClr val="bg1"/>
                  </a:solidFill>
                </a:rPr>
                <a:t>Integrated</a:t>
              </a:r>
              <a:endParaRPr lang="en-US" sz="66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3" name="Picture 19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7371" r="6879" b="4046"/>
          <a:stretch/>
        </p:blipFill>
        <p:spPr bwMode="auto">
          <a:xfrm>
            <a:off x="3041848" y="2381872"/>
            <a:ext cx="464636" cy="46463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94" name="Picture 19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" b="32979"/>
          <a:stretch/>
        </p:blipFill>
        <p:spPr bwMode="auto">
          <a:xfrm>
            <a:off x="6043612" y="2381872"/>
            <a:ext cx="464636" cy="46463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95" name="Picture 19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347" r="-2562" b="23793"/>
          <a:stretch/>
        </p:blipFill>
        <p:spPr bwMode="auto">
          <a:xfrm>
            <a:off x="3138617" y="3401870"/>
            <a:ext cx="464636" cy="46463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96" name="Picture 19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" t="6696" r="1094" b="26624"/>
          <a:stretch/>
        </p:blipFill>
        <p:spPr bwMode="auto">
          <a:xfrm>
            <a:off x="6019800" y="3361358"/>
            <a:ext cx="464636" cy="46463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97" name="Picture 196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4836" r="1435" b="7070"/>
          <a:stretch/>
        </p:blipFill>
        <p:spPr bwMode="auto">
          <a:xfrm>
            <a:off x="2830470" y="4258951"/>
            <a:ext cx="443696" cy="46463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98" name="Picture 19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1" t="5994" r="721" b="27326"/>
          <a:stretch/>
        </p:blipFill>
        <p:spPr bwMode="auto">
          <a:xfrm>
            <a:off x="5635083" y="4258951"/>
            <a:ext cx="464636" cy="464636"/>
          </a:xfrm>
          <a:prstGeom prst="ellipse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6626F57-FCF1-4750-C827-B280C859FFA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5547803"/>
              </p:ext>
            </p:extLst>
          </p:nvPr>
        </p:nvGraphicFramePr>
        <p:xfrm>
          <a:off x="6508248" y="3388970"/>
          <a:ext cx="2559552" cy="752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marT="33528" marB="3352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DD5E00"/>
                          </a:solidFill>
                        </a:rPr>
                        <a:t>Ms. JAMIE-LEE DORMEHL</a:t>
                      </a:r>
                    </a:p>
                  </a:txBody>
                  <a:tcPr marL="45720" marR="45720" marT="33528" marB="3352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7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Master of Arts – Research Psychology </a:t>
                      </a:r>
                    </a:p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PGCE  Foundation Phase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56">
                <a:tc>
                  <a:txBody>
                    <a:bodyPr/>
                    <a:lstStyle/>
                    <a:p>
                      <a:r>
                        <a:rPr lang="en-SG" sz="800" dirty="0">
                          <a:solidFill>
                            <a:srgbClr val="DD5E00"/>
                          </a:solidFill>
                        </a:rPr>
                        <a:t>Class</a:t>
                      </a:r>
                      <a:endParaRPr lang="en-US" sz="800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 marT="33528" marB="3352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SG" sz="800" dirty="0">
                          <a:solidFill>
                            <a:schemeClr val="bg1"/>
                          </a:solidFill>
                        </a:rPr>
                        <a:t>English, SOSE, Music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33528" marB="3352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A3CE0CA9-D697-E149-9270-D5AD62A836BB}"/>
              </a:ext>
            </a:extLst>
          </p:cNvPr>
          <p:cNvGrpSpPr/>
          <p:nvPr/>
        </p:nvGrpSpPr>
        <p:grpSpPr>
          <a:xfrm>
            <a:off x="1448949" y="1525647"/>
            <a:ext cx="997996" cy="540715"/>
            <a:chOff x="2295903" y="1166764"/>
            <a:chExt cx="1360696" cy="73734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4B1E9C3-A8B4-6F7F-0A21-88CE120955B9}"/>
                </a:ext>
              </a:extLst>
            </p:cNvPr>
            <p:cNvGrpSpPr/>
            <p:nvPr/>
          </p:nvGrpSpPr>
          <p:grpSpPr>
            <a:xfrm>
              <a:off x="2363778" y="1166764"/>
              <a:ext cx="1292821" cy="737345"/>
              <a:chOff x="2363778" y="1166764"/>
              <a:chExt cx="1292821" cy="73734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E395768-40C8-3F56-8F50-BE52E3D6B42B}"/>
                  </a:ext>
                </a:extLst>
              </p:cNvPr>
              <p:cNvGrpSpPr/>
              <p:nvPr/>
            </p:nvGrpSpPr>
            <p:grpSpPr>
              <a:xfrm>
                <a:off x="2363778" y="1166764"/>
                <a:ext cx="687875" cy="737345"/>
                <a:chOff x="2363778" y="1166764"/>
                <a:chExt cx="687875" cy="737345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169224E-7E6F-2E2A-B978-05ADA3F1F74F}"/>
                    </a:ext>
                  </a:extLst>
                </p:cNvPr>
                <p:cNvSpPr/>
                <p:nvPr/>
              </p:nvSpPr>
              <p:spPr>
                <a:xfrm>
                  <a:off x="2363778" y="1166764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47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AA9372EB-9E10-CC6D-8C7F-D1D03C241580}"/>
                    </a:ext>
                  </a:extLst>
                </p:cNvPr>
                <p:cNvSpPr/>
                <p:nvPr/>
              </p:nvSpPr>
              <p:spPr>
                <a:xfrm>
                  <a:off x="2391733" y="1192485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47"/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BDD0A11-E7C4-7220-2A7B-DED87EF08B34}"/>
                  </a:ext>
                </a:extLst>
              </p:cNvPr>
              <p:cNvCxnSpPr>
                <a:stCxn id="19" idx="6"/>
              </p:cNvCxnSpPr>
              <p:nvPr/>
            </p:nvCxnSpPr>
            <p:spPr>
              <a:xfrm>
                <a:off x="3051652" y="1535437"/>
                <a:ext cx="604947" cy="0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D7EF5F-B7B6-7CFA-D143-6190903368CA}"/>
                </a:ext>
              </a:extLst>
            </p:cNvPr>
            <p:cNvSpPr txBox="1"/>
            <p:nvPr/>
          </p:nvSpPr>
          <p:spPr>
            <a:xfrm>
              <a:off x="2295903" y="1328285"/>
              <a:ext cx="822216" cy="4029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" b="1" dirty="0">
                  <a:solidFill>
                    <a:schemeClr val="bg1"/>
                  </a:solidFill>
                </a:rPr>
                <a:t>Head of </a:t>
              </a:r>
            </a:p>
            <a:p>
              <a:pPr algn="ctr"/>
              <a:r>
                <a:rPr lang="en-US" sz="660" b="1" dirty="0">
                  <a:solidFill>
                    <a:schemeClr val="bg1"/>
                  </a:solidFill>
                </a:rPr>
                <a:t>Vietnamese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47BDDF8-A019-00B3-63FC-FA8F93FD7B4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932" r="4892" b="-932"/>
          <a:stretch/>
        </p:blipFill>
        <p:spPr bwMode="auto">
          <a:xfrm>
            <a:off x="2489711" y="1568152"/>
            <a:ext cx="464636" cy="46463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</p:pic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FCD8DC9-54CC-EBD2-01D1-CFC7672D97F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10492470"/>
              </p:ext>
            </p:extLst>
          </p:nvPr>
        </p:nvGraphicFramePr>
        <p:xfrm>
          <a:off x="2976757" y="1614583"/>
          <a:ext cx="2720432" cy="4288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9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814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HOV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DD5E00"/>
                          </a:solidFill>
                        </a:rPr>
                        <a:t>Ms. NGUYEN THI MINH HA</a:t>
                      </a:r>
                    </a:p>
                  </a:txBody>
                  <a:tcPr marL="45720" marR="45720" marT="33528" marB="33528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Bachelor of Primary Education</a:t>
                      </a:r>
                    </a:p>
                  </a:txBody>
                  <a:tcPr marL="45720" marR="45720" marT="33528" marB="3352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02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605786"/>
              </p:ext>
            </p:extLst>
          </p:nvPr>
        </p:nvGraphicFramePr>
        <p:xfrm>
          <a:off x="3750809" y="5438051"/>
          <a:ext cx="2764591" cy="949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85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DD5E00"/>
                          </a:solidFill>
                        </a:rPr>
                        <a:t>Mr. MARK WATLING</a:t>
                      </a:r>
                    </a:p>
                  </a:txBody>
                  <a:tcPr marL="45720" marR="4572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Bachelor of Education, TEFL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262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Class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solidFill>
                            <a:schemeClr val="bg1"/>
                          </a:solidFill>
                        </a:rPr>
                        <a:t>Primary and Prep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-1997059" y="524674"/>
            <a:ext cx="5331562" cy="5715000"/>
            <a:chOff x="-1807122" y="135978"/>
            <a:chExt cx="5519244" cy="5519244"/>
          </a:xfrm>
        </p:grpSpPr>
        <p:sp>
          <p:nvSpPr>
            <p:cNvPr id="9" name="Oval 8"/>
            <p:cNvSpPr/>
            <p:nvPr/>
          </p:nvSpPr>
          <p:spPr>
            <a:xfrm>
              <a:off x="-1807122" y="135978"/>
              <a:ext cx="5519244" cy="5519244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1751067" y="192033"/>
              <a:ext cx="5407134" cy="5407134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95202" y="2941614"/>
            <a:ext cx="1292822" cy="737345"/>
            <a:chOff x="3057963" y="2498497"/>
            <a:chExt cx="1270197" cy="712089"/>
          </a:xfrm>
        </p:grpSpPr>
        <p:grpSp>
          <p:nvGrpSpPr>
            <p:cNvPr id="29" name="Group 28"/>
            <p:cNvGrpSpPr/>
            <p:nvPr/>
          </p:nvGrpSpPr>
          <p:grpSpPr>
            <a:xfrm>
              <a:off x="3057963" y="2498497"/>
              <a:ext cx="675837" cy="712089"/>
              <a:chOff x="2031111" y="239268"/>
              <a:chExt cx="786384" cy="786384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031111" y="239268"/>
                <a:ext cx="786384" cy="786384"/>
              </a:xfrm>
              <a:prstGeom prst="ellipse">
                <a:avLst/>
              </a:prstGeom>
              <a:solidFill>
                <a:srgbClr val="2D2D2D"/>
              </a:solidFill>
              <a:ln w="3175">
                <a:solidFill>
                  <a:srgbClr val="DD5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063069" y="266700"/>
                <a:ext cx="731520" cy="731520"/>
              </a:xfrm>
              <a:prstGeom prst="ellipse">
                <a:avLst/>
              </a:prstGeom>
              <a:solidFill>
                <a:srgbClr val="DD5E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Connector 52"/>
            <p:cNvCxnSpPr>
              <a:stCxn id="30" idx="6"/>
            </p:cNvCxnSpPr>
            <p:nvPr/>
          </p:nvCxnSpPr>
          <p:spPr>
            <a:xfrm flipV="1">
              <a:off x="3733800" y="2854541"/>
              <a:ext cx="594360" cy="1"/>
            </a:xfrm>
            <a:prstGeom prst="line">
              <a:avLst/>
            </a:prstGeom>
            <a:ln>
              <a:solidFill>
                <a:srgbClr val="DD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-41962" y="2324100"/>
            <a:ext cx="2227748" cy="2073348"/>
            <a:chOff x="495300" y="1005078"/>
            <a:chExt cx="2926080" cy="2926080"/>
          </a:xfrm>
        </p:grpSpPr>
        <p:sp>
          <p:nvSpPr>
            <p:cNvPr id="6" name="Oval 5"/>
            <p:cNvSpPr/>
            <p:nvPr/>
          </p:nvSpPr>
          <p:spPr>
            <a:xfrm>
              <a:off x="495300" y="1005078"/>
              <a:ext cx="2926080" cy="2926080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25018" y="1034796"/>
              <a:ext cx="2866644" cy="2866644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-20856" y="2374839"/>
            <a:ext cx="2154456" cy="1969912"/>
          </a:xfrm>
          <a:prstGeom prst="ellipse">
            <a:avLst/>
          </a:prstGeom>
          <a:solidFill>
            <a:srgbClr val="DD5E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1500" b="1" dirty="0"/>
              <a:t>Other </a:t>
            </a:r>
          </a:p>
          <a:p>
            <a:pPr algn="ctr"/>
            <a:r>
              <a:rPr lang="en-US" sz="1500" b="1" dirty="0"/>
              <a:t>Specialist</a:t>
            </a:r>
          </a:p>
          <a:p>
            <a:pPr algn="ctr"/>
            <a:r>
              <a:rPr lang="en-US" sz="1500" b="1" dirty="0"/>
              <a:t>Teachers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1752691" y="5305864"/>
            <a:ext cx="1292822" cy="737345"/>
            <a:chOff x="1534782" y="501725"/>
            <a:chExt cx="1292822" cy="737345"/>
          </a:xfrm>
        </p:grpSpPr>
        <p:grpSp>
          <p:nvGrpSpPr>
            <p:cNvPr id="63" name="Group 62"/>
            <p:cNvGrpSpPr/>
            <p:nvPr/>
          </p:nvGrpSpPr>
          <p:grpSpPr>
            <a:xfrm>
              <a:off x="1534782" y="501725"/>
              <a:ext cx="1292822" cy="737345"/>
              <a:chOff x="1853653" y="313563"/>
              <a:chExt cx="1270197" cy="71208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853653" y="313563"/>
                <a:ext cx="675837" cy="712089"/>
                <a:chOff x="2031111" y="239268"/>
                <a:chExt cx="786384" cy="786384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2031111" y="239268"/>
                  <a:ext cx="786384" cy="786384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2063069" y="266700"/>
                  <a:ext cx="731520" cy="731520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 b="1" dirty="0">
                    <a:latin typeface="Arial Narrow" panose="020B0606020202030204" pitchFamily="34" charset="0"/>
                  </a:endParaRPr>
                </a:p>
              </p:txBody>
            </p:sp>
          </p:grpSp>
          <p:cxnSp>
            <p:nvCxnSpPr>
              <p:cNvPr id="46" name="Straight Connector 45"/>
              <p:cNvCxnSpPr>
                <a:stCxn id="12" idx="6"/>
              </p:cNvCxnSpPr>
              <p:nvPr/>
            </p:nvCxnSpPr>
            <p:spPr>
              <a:xfrm>
                <a:off x="2529490" y="669608"/>
                <a:ext cx="594360" cy="0"/>
              </a:xfrm>
              <a:prstGeom prst="line">
                <a:avLst/>
              </a:prstGeom>
              <a:ln w="9525"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1598788" y="680015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ICT</a:t>
              </a:r>
            </a:p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Teacher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590800" y="1547760"/>
            <a:ext cx="1292821" cy="737345"/>
            <a:chOff x="2626239" y="1232459"/>
            <a:chExt cx="1292821" cy="712089"/>
          </a:xfrm>
        </p:grpSpPr>
        <p:grpSp>
          <p:nvGrpSpPr>
            <p:cNvPr id="62" name="Group 61"/>
            <p:cNvGrpSpPr/>
            <p:nvPr/>
          </p:nvGrpSpPr>
          <p:grpSpPr>
            <a:xfrm>
              <a:off x="2626239" y="1232459"/>
              <a:ext cx="1292821" cy="712089"/>
              <a:chOff x="2695458" y="1232459"/>
              <a:chExt cx="1270196" cy="71208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695458" y="1232459"/>
                <a:ext cx="675837" cy="712089"/>
                <a:chOff x="2031111" y="239268"/>
                <a:chExt cx="786384" cy="786384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2031111" y="239268"/>
                  <a:ext cx="786384" cy="786384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063069" y="266700"/>
                  <a:ext cx="731520" cy="731520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0" name="Straight Connector 49"/>
              <p:cNvCxnSpPr>
                <a:stCxn id="27" idx="6"/>
              </p:cNvCxnSpPr>
              <p:nvPr/>
            </p:nvCxnSpPr>
            <p:spPr>
              <a:xfrm>
                <a:off x="3371294" y="1588504"/>
                <a:ext cx="594360" cy="0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2683170" y="1388448"/>
              <a:ext cx="572593" cy="356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Music</a:t>
              </a:r>
            </a:p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Teaches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999697" y="3023463"/>
            <a:ext cx="686802" cy="51592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Physical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Education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Teacher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656320" y="4258377"/>
            <a:ext cx="1292820" cy="737345"/>
            <a:chOff x="1797396" y="5285917"/>
            <a:chExt cx="1292821" cy="737345"/>
          </a:xfrm>
        </p:grpSpPr>
        <p:grpSp>
          <p:nvGrpSpPr>
            <p:cNvPr id="59" name="Group 58"/>
            <p:cNvGrpSpPr/>
            <p:nvPr/>
          </p:nvGrpSpPr>
          <p:grpSpPr>
            <a:xfrm>
              <a:off x="1797396" y="5285917"/>
              <a:ext cx="1292821" cy="737345"/>
              <a:chOff x="1881119" y="4762501"/>
              <a:chExt cx="1270196" cy="712089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881119" y="4762501"/>
                <a:ext cx="675837" cy="712089"/>
                <a:chOff x="2031111" y="239268"/>
                <a:chExt cx="786384" cy="786384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2031111" y="239268"/>
                  <a:ext cx="786384" cy="786384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063069" y="266700"/>
                  <a:ext cx="731520" cy="731520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7" name="Straight Connector 56"/>
              <p:cNvCxnSpPr>
                <a:stCxn id="36" idx="6"/>
              </p:cNvCxnSpPr>
              <p:nvPr/>
            </p:nvCxnSpPr>
            <p:spPr>
              <a:xfrm flipV="1">
                <a:off x="2556955" y="5118545"/>
                <a:ext cx="594360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1851783" y="5443721"/>
              <a:ext cx="587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Chinese</a:t>
              </a:r>
            </a:p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Language</a:t>
              </a:r>
            </a:p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Teaches</a:t>
              </a: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8" r="11249" b="3247"/>
          <a:stretch/>
        </p:blipFill>
        <p:spPr>
          <a:xfrm>
            <a:off x="3084844" y="5438051"/>
            <a:ext cx="578197" cy="57943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" t="1293" r="344" b="31959"/>
          <a:stretch/>
        </p:blipFill>
        <p:spPr>
          <a:xfrm>
            <a:off x="3900044" y="1608534"/>
            <a:ext cx="649224" cy="64922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417039"/>
              </p:ext>
            </p:extLst>
          </p:nvPr>
        </p:nvGraphicFramePr>
        <p:xfrm>
          <a:off x="4570155" y="1485938"/>
          <a:ext cx="2839947" cy="981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282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DD5E00"/>
                          </a:solidFill>
                        </a:rPr>
                        <a:t>Ms. CARMEN MARAIS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Bachelor of Education – Foundation Phase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98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Class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KIK, Primary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t="-522" r="64" b="522"/>
          <a:stretch/>
        </p:blipFill>
        <p:spPr>
          <a:xfrm>
            <a:off x="4306421" y="3013157"/>
            <a:ext cx="640080" cy="640080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605632"/>
              </p:ext>
            </p:extLst>
          </p:nvPr>
        </p:nvGraphicFramePr>
        <p:xfrm>
          <a:off x="4964898" y="2886265"/>
          <a:ext cx="3733801" cy="9918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282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DD5E00"/>
                          </a:solidFill>
                        </a:rPr>
                        <a:t>Mr. YASSINE BADER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17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Bachelor of Science, Sports Coaching and Conditioning</a:t>
                      </a:r>
                    </a:p>
                    <a:p>
                      <a:r>
                        <a:rPr lang="en-US" sz="800" dirty="0" err="1">
                          <a:solidFill>
                            <a:schemeClr val="bg1"/>
                          </a:solidFill>
                        </a:rPr>
                        <a:t>PGCEi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19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Class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KIK, Primary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740348"/>
              </p:ext>
            </p:extLst>
          </p:nvPr>
        </p:nvGraphicFramePr>
        <p:xfrm>
          <a:off x="4648727" y="4228035"/>
          <a:ext cx="3372503" cy="1103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5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282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Teacher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DD5E00"/>
                          </a:solidFill>
                        </a:rPr>
                        <a:t>Mr. NGUYEN PHU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Bachelor of Chinese Education</a:t>
                      </a:r>
                    </a:p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Masters of Public Affairs Management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98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Class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solidFill>
                            <a:schemeClr val="bg1"/>
                          </a:solidFill>
                        </a:rPr>
                        <a:t>Primary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6" name="Picture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r="14183"/>
          <a:stretch/>
        </p:blipFill>
        <p:spPr>
          <a:xfrm>
            <a:off x="3986381" y="4307009"/>
            <a:ext cx="640080" cy="640080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BEFF5E6-2B7B-C28E-1F83-CC29BD53A8DF}"/>
              </a:ext>
            </a:extLst>
          </p:cNvPr>
          <p:cNvGrpSpPr/>
          <p:nvPr/>
        </p:nvGrpSpPr>
        <p:grpSpPr>
          <a:xfrm>
            <a:off x="1641206" y="588424"/>
            <a:ext cx="1292821" cy="737345"/>
            <a:chOff x="2626239" y="1232459"/>
            <a:chExt cx="1292821" cy="71208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A1AE287-BC3F-245B-51F5-A839A92CA47D}"/>
                </a:ext>
              </a:extLst>
            </p:cNvPr>
            <p:cNvGrpSpPr/>
            <p:nvPr/>
          </p:nvGrpSpPr>
          <p:grpSpPr>
            <a:xfrm>
              <a:off x="2626239" y="1232459"/>
              <a:ext cx="1292821" cy="712089"/>
              <a:chOff x="2695458" y="1232459"/>
              <a:chExt cx="1270196" cy="712089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416DA60-EA2B-D50A-5E4F-3BBD3DC39238}"/>
                  </a:ext>
                </a:extLst>
              </p:cNvPr>
              <p:cNvGrpSpPr/>
              <p:nvPr/>
            </p:nvGrpSpPr>
            <p:grpSpPr>
              <a:xfrm>
                <a:off x="2695458" y="1232459"/>
                <a:ext cx="675837" cy="712089"/>
                <a:chOff x="2031111" y="239268"/>
                <a:chExt cx="786384" cy="786384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CBAAF13-6103-535F-6F94-F515B0386CD1}"/>
                    </a:ext>
                  </a:extLst>
                </p:cNvPr>
                <p:cNvSpPr/>
                <p:nvPr/>
              </p:nvSpPr>
              <p:spPr>
                <a:xfrm>
                  <a:off x="2031111" y="239268"/>
                  <a:ext cx="786384" cy="786384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2BE6BF4-513F-82BD-A4BE-37485A023B90}"/>
                    </a:ext>
                  </a:extLst>
                </p:cNvPr>
                <p:cNvSpPr/>
                <p:nvPr/>
              </p:nvSpPr>
              <p:spPr>
                <a:xfrm>
                  <a:off x="2063069" y="266700"/>
                  <a:ext cx="731520" cy="731520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FFAEEEE-67DA-D9DA-255F-09FCF5D9DFEF}"/>
                  </a:ext>
                </a:extLst>
              </p:cNvPr>
              <p:cNvCxnSpPr>
                <a:stCxn id="16" idx="6"/>
              </p:cNvCxnSpPr>
              <p:nvPr/>
            </p:nvCxnSpPr>
            <p:spPr>
              <a:xfrm>
                <a:off x="3371294" y="1588504"/>
                <a:ext cx="594360" cy="0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9844B5-13F6-AEC4-7B34-3FC2F1E8B877}"/>
                </a:ext>
              </a:extLst>
            </p:cNvPr>
            <p:cNvSpPr txBox="1"/>
            <p:nvPr/>
          </p:nvSpPr>
          <p:spPr>
            <a:xfrm>
              <a:off x="2685575" y="1388448"/>
              <a:ext cx="567784" cy="356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Head </a:t>
              </a:r>
            </a:p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Teacher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231B0AE-F596-E4A2-9491-A66B8394C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 b="3247"/>
          <a:stretch/>
        </p:blipFill>
        <p:spPr>
          <a:xfrm>
            <a:off x="2952933" y="621138"/>
            <a:ext cx="651481" cy="651481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9C68C5E-D525-0671-39F0-AB71F0B38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580549"/>
              </p:ext>
            </p:extLst>
          </p:nvPr>
        </p:nvGraphicFramePr>
        <p:xfrm>
          <a:off x="3599651" y="675374"/>
          <a:ext cx="2890859" cy="949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85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Head Teacher</a:t>
                      </a:r>
                    </a:p>
                  </a:txBody>
                  <a:tcPr marL="45720" marR="4572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DD5E00"/>
                          </a:solidFill>
                        </a:rPr>
                        <a:t>Mr. MARK WATLING</a:t>
                      </a:r>
                    </a:p>
                  </a:txBody>
                  <a:tcPr marL="45720" marR="4572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DD5E00"/>
                          </a:solidFill>
                        </a:rPr>
                        <a:t>Qualification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Bachelor of Education, TEFL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262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DD5E00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s-E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760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D8FAD4F8709418537E35C9B186A2A" ma:contentTypeVersion="8" ma:contentTypeDescription="Create a new document." ma:contentTypeScope="" ma:versionID="68a70be83745fa0832a585f08c3e2554">
  <xsd:schema xmlns:xsd="http://www.w3.org/2001/XMLSchema" xmlns:xs="http://www.w3.org/2001/XMLSchema" xmlns:p="http://schemas.microsoft.com/office/2006/metadata/properties" xmlns:ns2="d1e53f36-d4f3-44d7-8e5c-a9be06209d20" targetNamespace="http://schemas.microsoft.com/office/2006/metadata/properties" ma:root="true" ma:fieldsID="82fdf02b61cf318c8d5dd7394d1c57fc" ns2:_="">
    <xsd:import namespace="d1e53f36-d4f3-44d7-8e5c-a9be06209d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53f36-d4f3-44d7-8e5c-a9be06209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1DE9A3-E930-4E64-A5F0-3360613B979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95DDCA-3F23-44A7-855B-C588130F1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e53f36-d4f3-44d7-8e5c-a9be06209d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C71A0-0FC6-4574-A5EC-885537A68F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309</Words>
  <Application>Microsoft Office PowerPoint</Application>
  <PresentationFormat>Custom</PresentationFormat>
  <Paragraphs>134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Arial Narrow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Kwan</dc:creator>
  <cp:lastModifiedBy>Mark Watling</cp:lastModifiedBy>
  <cp:revision>127</cp:revision>
  <cp:lastPrinted>2020-08-13T06:38:42Z</cp:lastPrinted>
  <dcterms:created xsi:type="dcterms:W3CDTF">2014-09-05T02:56:57Z</dcterms:created>
  <dcterms:modified xsi:type="dcterms:W3CDTF">2024-09-05T01:15:31Z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0x0101003FDD8FAD4F8709418537E35C9B186A2A</vt:lpwstr>
  </property>
  <property fmtid="{D5CDD505-2E9C-101B-9397-08002B2CF9AE}" pid="3" name="Order">
    <vt:r8>52238900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</Properties>
</file>